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7" r:id="rId3"/>
    <p:sldId id="278" r:id="rId4"/>
    <p:sldId id="279" r:id="rId5"/>
    <p:sldId id="280" r:id="rId6"/>
    <p:sldId id="282" r:id="rId7"/>
    <p:sldId id="258" r:id="rId8"/>
    <p:sldId id="272" r:id="rId9"/>
    <p:sldId id="273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9566" y="2036806"/>
            <a:ext cx="7994047" cy="1828800"/>
          </a:xfrm>
        </p:spPr>
        <p:txBody>
          <a:bodyPr/>
          <a:lstStyle/>
          <a:p>
            <a:pPr algn="ctr"/>
            <a:r>
              <a:rPr lang="bg-BG" b="1" dirty="0"/>
              <a:t>Фоклорни </a:t>
            </a:r>
            <a:r>
              <a:rPr lang="bg-BG" b="1" dirty="0" smtClean="0"/>
              <a:t>обреди и обичаи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1" y="4042719"/>
            <a:ext cx="6858002" cy="914400"/>
          </a:xfrm>
        </p:spPr>
        <p:txBody>
          <a:bodyPr/>
          <a:lstStyle/>
          <a:p>
            <a:pPr algn="ctr"/>
            <a:r>
              <a:rPr lang="bg-BG" b="1" dirty="0" smtClean="0"/>
              <a:t>ЛАЗАРУВАНЕ, ПЕПЕРУДА</a:t>
            </a:r>
            <a:r>
              <a:rPr lang="bg-BG" b="1" dirty="0"/>
              <a:t>, ЛАДУВАНЕ И ГЕРМАН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3409071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1475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bg-BG" dirty="0"/>
          </a:p>
        </p:txBody>
      </p:sp>
      <p:pic>
        <p:nvPicPr>
          <p:cNvPr id="4" name="Picture 2" descr="0_1b649_13d0da8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22" y="2729132"/>
            <a:ext cx="4327581" cy="35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396" y="0"/>
            <a:ext cx="8820443" cy="41921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>
                <a:solidFill>
                  <a:srgbClr val="FF0000"/>
                </a:solidFill>
              </a:rPr>
              <a:t>Лазаровден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sz="3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</a:rPr>
              <a:t>е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</a:rPr>
              <a:t>един от големите християнски празници преди Великден. Наричан е още Лазарова събота, Лазарица, Лазар и се пада винаги </a:t>
            </a:r>
            <a:endParaRPr lang="ru-RU" sz="3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</a:rPr>
              <a:t>една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</a:rPr>
              <a:t>седмица пред Велика събота, </a:t>
            </a:r>
            <a:endParaRPr lang="ru-RU" sz="3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</a:rPr>
              <a:t>предхождаща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</a:rPr>
              <a:t>Великден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  <a:br>
              <a:rPr lang="ru-RU" sz="3000" b="1" dirty="0">
                <a:solidFill>
                  <a:srgbClr val="FF0000"/>
                </a:solidFill>
              </a:rPr>
            </a:br>
            <a:endParaRPr lang="bg-BG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0" y="689317"/>
            <a:ext cx="2035272" cy="2039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6" y="2953750"/>
            <a:ext cx="5709052" cy="364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29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594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“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Ой, Лазаре, Лазаре,</a:t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 еднаж в година</a:t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като китка в градина </a:t>
            </a:r>
            <a:r>
              <a:rPr lang="ru-RU" dirty="0"/>
              <a:t>!”</a:t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752600"/>
            <a:ext cx="6589884" cy="422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Момичетата сами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плетат лазарските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венчета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от върбови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клонки и цветя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На този ден момичета на възраст от 10 и нагоре години се събират на малки групи от по 6-7, облечени в празнични носии или невестински костюми и закичени с венци и китки, обикалят домовете в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селото, пеят лазарски песни и наричат за здраве и берекет.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bg-BG" dirty="0"/>
          </a:p>
        </p:txBody>
      </p:sp>
      <p:pic>
        <p:nvPicPr>
          <p:cNvPr id="4" name="Picture 4" descr="лазар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9712" y="1678550"/>
            <a:ext cx="4839286" cy="430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33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608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Стопаните </a:t>
            </a:r>
            <a:r>
              <a:rPr lang="ru-RU" dirty="0"/>
              <a:t>на всяка къща </a:t>
            </a:r>
            <a:r>
              <a:rPr lang="ru-RU" dirty="0" smtClean="0"/>
              <a:t>дават </a:t>
            </a:r>
            <a:r>
              <a:rPr lang="ru-RU" dirty="0"/>
              <a:t>и яйца, които да се боядисат на Великден.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Според </a:t>
            </a:r>
            <a:r>
              <a:rPr lang="ru-RU" dirty="0"/>
              <a:t>традицията, ако момиче не е лазарувало, то не може да се омъжи.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479" y="892037"/>
            <a:ext cx="2036240" cy="204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191" y="1913206"/>
            <a:ext cx="6607882" cy="43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481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36240" cy="2042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304799"/>
            <a:ext cx="5824025" cy="5617699"/>
          </a:xfrm>
        </p:spPr>
        <p:txBody>
          <a:bodyPr>
            <a:normAutofit/>
          </a:bodyPr>
          <a:lstStyle/>
          <a:p>
            <a:r>
              <a:rPr lang="ru-RU" dirty="0"/>
              <a:t>Вярва се, че къщата, в която са влезли и пели лазарки, ще бъде честита през цялата година. В миналото се е смятало, че ако се пропусне нечия къща, лош късмет ще спохожда стопаните.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1406771"/>
            <a:ext cx="5589563" cy="419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658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71" y="1107583"/>
            <a:ext cx="4881093" cy="56538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1.Тука  ми казаха, Лазаре,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</a:t>
            </a: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ома хубава,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</a:t>
            </a: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ома хубава, Лазаре,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м</a:t>
            </a: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ома гиздава.</a:t>
            </a:r>
          </a:p>
          <a:p>
            <a:pPr marL="0" indent="0">
              <a:spcBef>
                <a:spcPts val="0"/>
              </a:spcBef>
              <a:buNone/>
            </a:pPr>
            <a:endParaRPr lang="bg-BG" dirty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Ние идеме, Лазаре,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</a:t>
            </a: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 я питаме,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</a:t>
            </a: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 я питаме, Лазаре,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</a:t>
            </a: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годена ли е.</a:t>
            </a:r>
          </a:p>
          <a:p>
            <a:pPr marL="0" indent="0">
              <a:spcBef>
                <a:spcPts val="0"/>
              </a:spcBef>
              <a:buNone/>
            </a:pPr>
            <a:endParaRPr lang="bg-BG" dirty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Ако не е сгодена,</a:t>
            </a:r>
            <a:b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да я сгодиме,</a:t>
            </a:r>
            <a:b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да я сгодиме, Лазаре,</a:t>
            </a:r>
            <a:b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bg-BG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на връх Великден.</a:t>
            </a:r>
          </a:p>
          <a:p>
            <a:pPr marL="0" indent="0">
              <a:spcBef>
                <a:spcPts val="0"/>
              </a:spcBef>
              <a:buNone/>
            </a:pPr>
            <a:endParaRPr lang="bg-BG" dirty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5042" y="1223493"/>
            <a:ext cx="5409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4. 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Ако </a:t>
            </a:r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не е женена, </a:t>
            </a:r>
            <a:b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да я жениме,</a:t>
            </a:r>
          </a:p>
          <a:p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Да я жениме, Лазаре,</a:t>
            </a:r>
            <a:b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на връх Гергьовден.</a:t>
            </a:r>
          </a:p>
          <a:p>
            <a:endParaRPr lang="ru-RU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5. Да </a:t>
            </a:r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я жениве, Лазаре, </a:t>
            </a:r>
            <a:b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на връх Гергьовден,</a:t>
            </a:r>
          </a:p>
          <a:p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със шаро агне, Лазаре,</a:t>
            </a:r>
            <a:b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и руйно вино.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107" y="103031"/>
            <a:ext cx="6439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</a:t>
            </a:r>
            <a:r>
              <a:rPr lang="bg-BG" sz="2800" b="1" dirty="0" smtClean="0">
                <a:solidFill>
                  <a:schemeClr val="tx2"/>
                </a:solidFill>
              </a:rPr>
              <a:t>Тука ми казаха, Лазаре</a:t>
            </a:r>
          </a:p>
          <a:p>
            <a:r>
              <a:rPr lang="bg-BG" dirty="0" smtClean="0">
                <a:solidFill>
                  <a:schemeClr val="tx2"/>
                </a:solidFill>
              </a:rPr>
              <a:t>         Лазарска песен от Беглеж, Плевенско</a:t>
            </a:r>
            <a:endParaRPr lang="bg-B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57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5400" dirty="0"/>
              <a:t>Пеперуда</a:t>
            </a:r>
            <a:r>
              <a:rPr lang="bg-BG" dirty="0"/>
              <a:t> – молитва за дъжд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234514"/>
            <a:ext cx="10058400" cy="4229100"/>
          </a:xfrm>
        </p:spPr>
        <p:txBody>
          <a:bodyPr/>
          <a:lstStyle/>
          <a:p>
            <a:r>
              <a:rPr lang="bg-BG" dirty="0"/>
              <a:t>Пеперуга</a:t>
            </a:r>
            <a:endParaRPr dirty="0"/>
          </a:p>
          <a:p>
            <a:r>
              <a:rPr lang="bg-BG" dirty="0"/>
              <a:t>Перпелига</a:t>
            </a:r>
            <a:endParaRPr dirty="0"/>
          </a:p>
          <a:p>
            <a:r>
              <a:rPr lang="bg-BG" dirty="0"/>
              <a:t>Вайдудоле</a:t>
            </a:r>
          </a:p>
          <a:p>
            <a:r>
              <a:rPr lang="bg-BG" dirty="0"/>
              <a:t>Дудулеца</a:t>
            </a:r>
          </a:p>
          <a:p>
            <a:r>
              <a:rPr lang="bg-BG" dirty="0"/>
              <a:t>Росоманка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BFE257-600E-459A-8332-9F7B3F28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0" y="1829314"/>
            <a:ext cx="7553325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„Дай, Боже, дъжд!“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bg-BG" dirty="0"/>
              <a:t>Пеперуда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="" xmlns:a16="http://schemas.microsoft.com/office/drawing/2014/main" id="{E9F9A39F-B70D-40D0-A88F-4B6128DC472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bg-BG" dirty="0"/>
              <a:t>Пеперударки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DCA5B38B-7B15-40AE-9092-0D26198464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028" y="1915408"/>
            <a:ext cx="3912279" cy="2556538"/>
          </a:xfrm>
        </p:spPr>
      </p:pic>
    </p:spTree>
    <p:extLst>
      <p:ext uri="{BB962C8B-B14F-4D97-AF65-F5344CB8AC3E}">
        <p14:creationId xmlns:p14="http://schemas.microsoft.com/office/powerpoint/2010/main" val="2766020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„Дай, Боже, дъжд!“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bg-BG" dirty="0"/>
              <a:t>Стопаните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bg-BG" dirty="0"/>
              <a:t>На реката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24060432-1079-446B-9EC2-2CAFD3F22F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62B50B87-6562-401C-A8E1-A336D5137B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052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193</TotalTime>
  <Words>220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Segoe Print</vt:lpstr>
      <vt:lpstr>Nature Illustration 16x9</vt:lpstr>
      <vt:lpstr>Фоклорни обреди и обичаи</vt:lpstr>
      <vt:lpstr> </vt:lpstr>
      <vt:lpstr>“Ой, Лазаре, Лазаре, Лазар еднаж в година     като китка в градина !” </vt:lpstr>
      <vt:lpstr>Стопаните на всяка къща дават и яйца, които да се боядисат на Великден.  Според традицията, ако момиче не е лазарувало, то не може да се омъжи.</vt:lpstr>
      <vt:lpstr>Вярва се, че къщата, в която са влезли и пели лазарки, ще бъде честита през цялата година. В миналото се е смятало, че ако се пропусне нечия къща, лош късмет ще спохожда стопаните.</vt:lpstr>
      <vt:lpstr>PowerPoint Presentation</vt:lpstr>
      <vt:lpstr>Пеперуда – молитва за дъжд</vt:lpstr>
      <vt:lpstr>„Дай, Боже, дъжд!“</vt:lpstr>
      <vt:lpstr>„Дай, Боже, дъжд!“</vt:lpstr>
      <vt:lpstr>БЛАГОДАРЯ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Фоклорни обреди</dc:title>
  <dc:creator>Даниела Попова</dc:creator>
  <cp:lastModifiedBy>Stella</cp:lastModifiedBy>
  <cp:revision>18</cp:revision>
  <dcterms:created xsi:type="dcterms:W3CDTF">2018-03-12T18:13:30Z</dcterms:created>
  <dcterms:modified xsi:type="dcterms:W3CDTF">2019-03-18T17:07:03Z</dcterms:modified>
</cp:coreProperties>
</file>